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5075D-33FB-44E6-92E0-333B918F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941580-594C-4F2C-BCA5-728504957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344E7E-8045-4898-8705-F1B7ABF0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1E9-D441-49E0-9AEB-65E2F5ABA103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5F5E8-FE20-4244-B37F-85B58ABF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94BF9-E5C7-4641-B722-C196F78E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740F-17B2-48F0-8EB4-AF864BC5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5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6B63A-EC15-4863-9E59-BB75A22E2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3B42D3-B3DB-484A-98A3-AD54B9252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877880-BCEF-41E7-84EB-0115FDF4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1E9-D441-49E0-9AEB-65E2F5ABA103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BC22DC-749B-49E4-913C-86428CA4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CE9295-5C44-4A78-991F-DED2768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740F-17B2-48F0-8EB4-AF864BC5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1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717717-9CB1-48D4-A5FF-A96BE372C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EF549-DA6B-459C-A02E-9CE2609DB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83604-A560-400B-97C0-1CDE011B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1E9-D441-49E0-9AEB-65E2F5ABA103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DFEDA8-8D7A-472D-9CA9-1CA8ACCD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3EC468-9C6F-4253-A718-AB172AB9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740F-17B2-48F0-8EB4-AF864BC5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5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F310C-2665-412E-B9BA-DE5EFB2C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3E4B4E-8333-4FDF-9E5E-7A8975C8E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0A4DF5-0F25-4E43-9592-2B152AEE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1E9-D441-49E0-9AEB-65E2F5ABA103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1A953-9456-4DB7-BCCD-93E31DD54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898F3C-ED9B-4C08-8AA4-CDD397E6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740F-17B2-48F0-8EB4-AF864BC5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15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9A75B-995E-4506-ADB4-E3023C5E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3FA1F1-0BEF-45A1-A51C-205878C54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F94B4C-9FCC-4336-BEE1-7FB350F9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1E9-D441-49E0-9AEB-65E2F5ABA103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86FE11-F684-427A-B341-36FC5ADB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88423-F010-4302-9B18-DB6F2A88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740F-17B2-48F0-8EB4-AF864BC5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9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77036-D628-4CFC-AC2F-351F8712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851CF4-6E0F-490A-8C89-0B5588F5B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3D759-5136-4AD4-B53B-E6F69A988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0636CE-DDAD-44F2-8452-1A844E89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1E9-D441-49E0-9AEB-65E2F5ABA103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080EC9-C343-4FBD-B404-3F088576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F943AA-59B9-49C5-8F05-C5B00F33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740F-17B2-48F0-8EB4-AF864BC5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6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3D39-39DF-4A63-A344-44DDD70D3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AEA8DA-2C5D-4D99-9F8E-9EB8761E7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C923E4-AAC5-4B7D-876A-177EF05BA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D62B02-20C4-4592-97A6-19CCEA301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36CEF0-76AA-43F7-8B71-C2D63198D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F916FE-A887-4AAD-B83A-140AAE44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1E9-D441-49E0-9AEB-65E2F5ABA103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21E442-2459-4197-9A6F-885869FFC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5648A6-50E8-4DBE-ACEC-1A19ECC0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740F-17B2-48F0-8EB4-AF864BC5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5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B410A-5F69-4CD2-86BA-03B66814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C89019-453C-4EAE-8155-3BE35A38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1E9-D441-49E0-9AEB-65E2F5ABA103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6B0F5F-335A-4219-8B39-CA888417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232AF-6187-4841-818C-83BA7F34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740F-17B2-48F0-8EB4-AF864BC5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5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69247F-5532-4CE9-A837-F4B94B8C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1E9-D441-49E0-9AEB-65E2F5ABA103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0EDFA9-CC5D-490A-A506-F3C41B6E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874D28-4A0E-43FB-AF2D-C1D63015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740F-17B2-48F0-8EB4-AF864BC5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3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1109D-B5F1-4D13-AF10-3E26C682A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082EA-BDFA-4666-ACC4-1A7837047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91E0AC-A969-445A-99CF-A580F26C0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CA3ED7-657D-4E20-9210-D77C9329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1E9-D441-49E0-9AEB-65E2F5ABA103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9CDD-9A0B-4E3A-B1DB-392F3FDF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CF2C56-C41E-458E-9A2A-7BF49968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740F-17B2-48F0-8EB4-AF864BC5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8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41395-3628-47AE-890F-0CBBC9E6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89C11E-9FFF-423D-AC28-7D619130B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06A7DC-EBCA-4C3B-8F84-D64DA543D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F46533-4ECD-4217-B780-C924F8C2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1E9-D441-49E0-9AEB-65E2F5ABA103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85576F-6394-4312-B02B-4F858ACA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635F32-D436-44A7-B2F4-A2E42DED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740F-17B2-48F0-8EB4-AF864BC5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9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FD35E-5FD1-4425-8537-CB07ABD2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64902-3FED-4200-BB39-B69C0512A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7E31CB-0B3F-48CD-B898-84F8DD99D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701E9-D441-49E0-9AEB-65E2F5ABA103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74D2FC-234C-49A6-ADD0-04447ECCD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C796C-2826-4E60-91FD-5FE075E1B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9740F-17B2-48F0-8EB4-AF864BC5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2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23F45-CF55-4752-A539-A89C36DB64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Добавить тег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2506A6-5A11-4C71-A64D-5891D6272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2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087C0-D971-43C2-9747-4B06644B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F107A-D6BF-4BFA-BD0B-63B8203B2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27CF21-C4EE-4970-A4A0-D496A408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016"/>
            <a:ext cx="12192000" cy="63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3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71270-861B-4FAD-A68B-ED519D22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2EAA5-45DB-4E46-9711-A6FEE9953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AB5403-9F0D-406F-9447-36461C66E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1160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789DE-6039-46F8-AEB5-F0339799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D97757-99B2-4324-9E81-FAC771C7C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059847-E6A0-4FD0-B7A0-996053A7A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0"/>
            <a:ext cx="1160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1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8E830-11D3-46A5-9109-D4114073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D75236-D4E8-4D85-831F-B81F6DFFF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3BE314-2133-4850-A9C7-3FD836229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0"/>
            <a:ext cx="11652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0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55C1-33E2-4E27-9790-EA3D171B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F09879-D1AA-4626-AA0B-5E849F793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721289-9102-4BC5-8A8D-597508AFF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0"/>
            <a:ext cx="1160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8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D8442-3AFE-48F8-B9EA-71CDD1DE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05826F-F8DA-469C-9AF1-49E5B2752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ACAF58-704A-4BA8-8079-C64F57595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0"/>
            <a:ext cx="1160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0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5838F-DF7F-44D3-A891-783EBC57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019C77-4476-4D24-93BE-72D1678F8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4EE818-112E-4DBC-919C-0D46AB93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273"/>
            <a:ext cx="12192000" cy="636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8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Добавить тег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Добавить тег</dc:title>
  <dc:creator>Karlo Ivan (Карло Иван Владимирович)</dc:creator>
  <cp:lastModifiedBy>Karlo Ivan (Карло Иван Владимирович)</cp:lastModifiedBy>
  <cp:revision>7</cp:revision>
  <dcterms:created xsi:type="dcterms:W3CDTF">2024-11-02T22:14:35Z</dcterms:created>
  <dcterms:modified xsi:type="dcterms:W3CDTF">2024-11-02T22:27:59Z</dcterms:modified>
</cp:coreProperties>
</file>